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38433232-658D-4E93-8D8A-55F0A2A339DF}">
          <p14:sldIdLst/>
        </p14:section>
        <p14:section name="Sección sin título" id="{14FDA81A-F33F-4D81-86C8-E7C8F00DB7E3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735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696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0485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4958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7556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0449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5507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45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1752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6754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53446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97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544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1590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756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5617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66F2F-5340-4D1B-BB41-A81C17723F65}" type="datetimeFigureOut">
              <a:rPr lang="es-CO" smtClean="0"/>
              <a:pPr/>
              <a:t>8/02/2022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44EA5B-C88D-43DC-8EC7-80A7B25E0A0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04982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66086D6-2CD1-45B9-B3AD-58D296EDC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16632"/>
            <a:ext cx="2520280" cy="720080"/>
          </a:xfrm>
        </p:spPr>
        <p:txBody>
          <a:bodyPr>
            <a:normAutofit/>
          </a:bodyPr>
          <a:lstStyle/>
          <a:p>
            <a:r>
              <a:rPr lang="es-ES" dirty="0"/>
              <a:t>Invitación </a:t>
            </a:r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B7A178C8-0A9B-40FE-A399-C88E1CCD0C5B}"/>
              </a:ext>
            </a:extLst>
          </p:cNvPr>
          <p:cNvSpPr txBox="1"/>
          <p:nvPr/>
        </p:nvSpPr>
        <p:spPr>
          <a:xfrm>
            <a:off x="296828" y="1887577"/>
            <a:ext cx="837962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Con el propósito de crear espacios de participación ciudadana, contemplados por la ley, que permita la continuación y consolidación de una 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ALIANZA O ASOCIACIÓN DE USUARIOS </a:t>
            </a:r>
            <a:r>
              <a:rPr lang="es-ES" dirty="0"/>
              <a:t>de nuestra entidad, nos permitimos invitar a la </a:t>
            </a:r>
            <a:r>
              <a:rPr lang="es-ES" dirty="0" smtClean="0"/>
              <a:t>actualización </a:t>
            </a:r>
            <a:r>
              <a:rPr lang="es-ES" dirty="0"/>
              <a:t>de la asamblea general de </a:t>
            </a:r>
            <a:r>
              <a:rPr lang="es-ES" dirty="0" smtClean="0"/>
              <a:t>usuarios.</a:t>
            </a:r>
          </a:p>
          <a:p>
            <a:pPr algn="just"/>
            <a:r>
              <a:rPr lang="es-ES" dirty="0" smtClean="0"/>
              <a:t>Los interesados pueden inscribirse con sus datos personales  al numero telefónico 3232298274, hasta el 14 de febrero del año en curso</a:t>
            </a:r>
          </a:p>
          <a:p>
            <a:pPr algn="just"/>
            <a:endParaRPr lang="es-CO" dirty="0"/>
          </a:p>
        </p:txBody>
      </p:sp>
      <p:pic>
        <p:nvPicPr>
          <p:cNvPr id="5" name="Imagen 4" descr="C:\Users\Usuario\AppData\Local\Microsoft\Windows\INetCache\Content.MSO\2E0C7F02.tmp">
            <a:extLst>
              <a:ext uri="{FF2B5EF4-FFF2-40B4-BE49-F238E27FC236}">
                <a16:creationId xmlns:a16="http://schemas.microsoft.com/office/drawing/2014/main" xmlns="" id="{30D6DAD1-CA00-477A-B406-37C4114E63D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1368152" cy="177094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07E04BCA-ED53-413D-91A4-9872D149EFED}"/>
              </a:ext>
            </a:extLst>
          </p:cNvPr>
          <p:cNvSpPr txBox="1"/>
          <p:nvPr/>
        </p:nvSpPr>
        <p:spPr>
          <a:xfrm>
            <a:off x="1979712" y="836712"/>
            <a:ext cx="518457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Asamblea general de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</a:rPr>
              <a:t>usuarios</a:t>
            </a:r>
            <a:r>
              <a:rPr lang="es-ES" dirty="0"/>
              <a:t> del centro de salud Sampués ESE </a:t>
            </a:r>
            <a:endParaRPr lang="es-CO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BE3E6867-1E8F-4459-ADB2-A57EA6321FC0}"/>
              </a:ext>
            </a:extLst>
          </p:cNvPr>
          <p:cNvSpPr txBox="1"/>
          <p:nvPr/>
        </p:nvSpPr>
        <p:spPr>
          <a:xfrm>
            <a:off x="5076056" y="5667226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Fecha: </a:t>
            </a:r>
            <a:r>
              <a:rPr lang="es-ES" dirty="0" smtClean="0"/>
              <a:t>22 </a:t>
            </a:r>
            <a:r>
              <a:rPr lang="es-ES" dirty="0"/>
              <a:t>de febrero </a:t>
            </a:r>
            <a:r>
              <a:rPr lang="es-ES" dirty="0" smtClean="0"/>
              <a:t>2022</a:t>
            </a:r>
            <a:endParaRPr lang="es-ES" dirty="0"/>
          </a:p>
          <a:p>
            <a:r>
              <a:rPr lang="es-ES" dirty="0"/>
              <a:t>Hora:   </a:t>
            </a:r>
            <a:r>
              <a:rPr lang="es-ES" dirty="0" smtClean="0"/>
              <a:t>2:00 </a:t>
            </a:r>
            <a:r>
              <a:rPr lang="es-ES" dirty="0"/>
              <a:t>p</a:t>
            </a:r>
            <a:r>
              <a:rPr lang="es-ES" dirty="0" smtClean="0"/>
              <a:t>m</a:t>
            </a:r>
            <a:endParaRPr lang="es-ES" dirty="0"/>
          </a:p>
          <a:p>
            <a:r>
              <a:rPr lang="es-ES" dirty="0"/>
              <a:t>Lugar:  Auditorio  </a:t>
            </a:r>
            <a:r>
              <a:rPr lang="es-ES" dirty="0" smtClean="0"/>
              <a:t>CREN</a:t>
            </a:r>
            <a:endParaRPr lang="es-CO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195B6864-57CE-454F-8C95-B1B52FE83084}"/>
              </a:ext>
            </a:extLst>
          </p:cNvPr>
          <p:cNvSpPr txBox="1"/>
          <p:nvPr/>
        </p:nvSpPr>
        <p:spPr>
          <a:xfrm>
            <a:off x="3203848" y="3718207"/>
            <a:ext cx="450988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REQUISITOS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Presentar cedula de ciudadanía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No estar incurso en inhabilidades establecidas por la </a:t>
            </a:r>
            <a:r>
              <a:rPr lang="es-ES" dirty="0" smtClean="0"/>
              <a:t>ley 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Haber </a:t>
            </a:r>
            <a:r>
              <a:rPr lang="es-ES" dirty="0"/>
              <a:t>recibido servicios de salud en la ESE SAMPUES en el ultimo año. </a:t>
            </a:r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1F0C0FF2-50C1-4B6F-AC34-CBB7A8E4B4E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0353"/>
          <a:stretch/>
        </p:blipFill>
        <p:spPr>
          <a:xfrm>
            <a:off x="588346" y="3848447"/>
            <a:ext cx="2257425" cy="1818779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443572" y="5737296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La convocatoria se 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realizara</a:t>
            </a:r>
            <a:endParaRPr lang="es-CO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9 Flecha derecha"/>
          <p:cNvSpPr/>
          <p:nvPr/>
        </p:nvSpPr>
        <p:spPr>
          <a:xfrm>
            <a:off x="4247964" y="6128891"/>
            <a:ext cx="6480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195535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686</TotalTime>
  <Words>124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Faceta</vt:lpstr>
      <vt:lpstr>Invitación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Convocatoria el día 29 de abril de 2016 a las 8.30 am</dc:title>
  <dc:creator>TRABAJO SOCIAL</dc:creator>
  <cp:lastModifiedBy>TRABAJO SOCIAL</cp:lastModifiedBy>
  <cp:revision>68</cp:revision>
  <dcterms:created xsi:type="dcterms:W3CDTF">2016-04-19T19:27:12Z</dcterms:created>
  <dcterms:modified xsi:type="dcterms:W3CDTF">2022-02-08T19:43:00Z</dcterms:modified>
</cp:coreProperties>
</file>