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40"/>
  </p:normalViewPr>
  <p:slideViewPr>
    <p:cSldViewPr>
      <p:cViewPr varScale="1">
        <p:scale>
          <a:sx n="107" d="100"/>
          <a:sy n="107" d="100"/>
        </p:scale>
        <p:origin x="1760" y="1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FEAE6-4DD7-46AD-83E8-CBEA0E450092}" type="datetimeFigureOut">
              <a:rPr lang="es-CO" smtClean="0"/>
              <a:t>16/05/22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0E9B0-6454-43BD-9287-B17588F5D30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63125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FEAE6-4DD7-46AD-83E8-CBEA0E450092}" type="datetimeFigureOut">
              <a:rPr lang="es-CO" smtClean="0"/>
              <a:t>16/05/22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0E9B0-6454-43BD-9287-B17588F5D30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06416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FEAE6-4DD7-46AD-83E8-CBEA0E450092}" type="datetimeFigureOut">
              <a:rPr lang="es-CO" smtClean="0"/>
              <a:t>16/05/22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0E9B0-6454-43BD-9287-B17588F5D30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99914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FEAE6-4DD7-46AD-83E8-CBEA0E450092}" type="datetimeFigureOut">
              <a:rPr lang="es-CO" smtClean="0"/>
              <a:t>16/05/22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0E9B0-6454-43BD-9287-B17588F5D30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364081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FEAE6-4DD7-46AD-83E8-CBEA0E450092}" type="datetimeFigureOut">
              <a:rPr lang="es-CO" smtClean="0"/>
              <a:t>16/05/22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0E9B0-6454-43BD-9287-B17588F5D30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786303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FEAE6-4DD7-46AD-83E8-CBEA0E450092}" type="datetimeFigureOut">
              <a:rPr lang="es-CO" smtClean="0"/>
              <a:t>16/05/22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0E9B0-6454-43BD-9287-B17588F5D30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095203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FEAE6-4DD7-46AD-83E8-CBEA0E450092}" type="datetimeFigureOut">
              <a:rPr lang="es-CO" smtClean="0"/>
              <a:t>16/05/22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0E9B0-6454-43BD-9287-B17588F5D30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3505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FEAE6-4DD7-46AD-83E8-CBEA0E450092}" type="datetimeFigureOut">
              <a:rPr lang="es-CO" smtClean="0"/>
              <a:t>16/05/22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0E9B0-6454-43BD-9287-B17588F5D30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172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FEAE6-4DD7-46AD-83E8-CBEA0E450092}" type="datetimeFigureOut">
              <a:rPr lang="es-CO" smtClean="0"/>
              <a:t>16/05/22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0E9B0-6454-43BD-9287-B17588F5D30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45371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FEAE6-4DD7-46AD-83E8-CBEA0E450092}" type="datetimeFigureOut">
              <a:rPr lang="es-CO" smtClean="0"/>
              <a:t>16/05/22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0E9B0-6454-43BD-9287-B17588F5D30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347960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FEAE6-4DD7-46AD-83E8-CBEA0E450092}" type="datetimeFigureOut">
              <a:rPr lang="es-CO" smtClean="0"/>
              <a:t>16/05/22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0E9B0-6454-43BD-9287-B17588F5D30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32784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6FEAE6-4DD7-46AD-83E8-CBEA0E450092}" type="datetimeFigureOut">
              <a:rPr lang="es-CO" smtClean="0"/>
              <a:t>16/05/22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20E9B0-6454-43BD-9287-B17588F5D30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7441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Hexágono 18">
            <a:extLst>
              <a:ext uri="{FF2B5EF4-FFF2-40B4-BE49-F238E27FC236}">
                <a16:creationId xmlns:a16="http://schemas.microsoft.com/office/drawing/2014/main" id="{05A2ADEE-50C3-CA64-40A8-3D281344F158}"/>
              </a:ext>
            </a:extLst>
          </p:cNvPr>
          <p:cNvSpPr/>
          <p:nvPr/>
        </p:nvSpPr>
        <p:spPr>
          <a:xfrm>
            <a:off x="72890" y="3362153"/>
            <a:ext cx="3707022" cy="3495847"/>
          </a:xfrm>
          <a:prstGeom prst="hexagon">
            <a:avLst>
              <a:gd name="adj" fmla="val 25000"/>
              <a:gd name="vf" fmla="val 115470"/>
            </a:avLst>
          </a:prstGeom>
          <a:blipFill>
            <a:blip r:embed="rId2" cstate="print"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47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17000" r="-17000"/>
            </a:stretch>
          </a:blipFill>
          <a:ln>
            <a:solidFill>
              <a:schemeClr val="accent1"/>
            </a:solidFill>
          </a:ln>
        </p:spPr>
        <p:style>
          <a:lnRef idx="2">
            <a:schemeClr val="accent2">
              <a:shade val="80000"/>
              <a:hueOff val="-17936"/>
              <a:satOff val="-2012"/>
              <a:lumOff val="12840"/>
              <a:alphaOff val="0"/>
            </a:schemeClr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0" name="Hexágono 19">
            <a:extLst>
              <a:ext uri="{FF2B5EF4-FFF2-40B4-BE49-F238E27FC236}">
                <a16:creationId xmlns:a16="http://schemas.microsoft.com/office/drawing/2014/main" id="{CEEC6305-7435-4F6A-45CB-577798E56560}"/>
              </a:ext>
            </a:extLst>
          </p:cNvPr>
          <p:cNvSpPr/>
          <p:nvPr/>
        </p:nvSpPr>
        <p:spPr>
          <a:xfrm>
            <a:off x="0" y="36196"/>
            <a:ext cx="3779912" cy="3031946"/>
          </a:xfrm>
          <a:prstGeom prst="hexagon">
            <a:avLst>
              <a:gd name="adj" fmla="val 25000"/>
              <a:gd name="vf" fmla="val 115470"/>
            </a:avLst>
          </a:prstGeom>
          <a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4" name="Hexágono 23">
            <a:extLst>
              <a:ext uri="{FF2B5EF4-FFF2-40B4-BE49-F238E27FC236}">
                <a16:creationId xmlns:a16="http://schemas.microsoft.com/office/drawing/2014/main" id="{E69B5A90-5802-06DB-E27E-4D382D74AE56}"/>
              </a:ext>
            </a:extLst>
          </p:cNvPr>
          <p:cNvSpPr/>
          <p:nvPr/>
        </p:nvSpPr>
        <p:spPr>
          <a:xfrm>
            <a:off x="7" y="22067"/>
            <a:ext cx="3779912" cy="3106762"/>
          </a:xfrm>
          <a:prstGeom prst="hexagon">
            <a:avLst>
              <a:gd name="adj" fmla="val 25000"/>
              <a:gd name="vf" fmla="val 115470"/>
            </a:avLst>
          </a:prstGeom>
          <a:blipFill>
            <a:blip r:embed="rId4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solidFill>
              <a:schemeClr val="accent1"/>
            </a:solidFill>
          </a:ln>
        </p:spPr>
        <p:style>
          <a:lnRef idx="2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7" name="Hexágono 16">
            <a:extLst>
              <a:ext uri="{FF2B5EF4-FFF2-40B4-BE49-F238E27FC236}">
                <a16:creationId xmlns:a16="http://schemas.microsoft.com/office/drawing/2014/main" id="{F08BAAD1-661D-1F5F-B721-E14EE1D848A7}"/>
              </a:ext>
            </a:extLst>
          </p:cNvPr>
          <p:cNvSpPr/>
          <p:nvPr/>
        </p:nvSpPr>
        <p:spPr>
          <a:xfrm>
            <a:off x="5286257" y="3429000"/>
            <a:ext cx="3884205" cy="3413991"/>
          </a:xfrm>
          <a:prstGeom prst="hexagon">
            <a:avLst>
              <a:gd name="adj" fmla="val 25000"/>
              <a:gd name="vf" fmla="val 115470"/>
            </a:avLst>
          </a:prstGeom>
          <a:blipFill>
            <a:blip r:embed="rId5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17000" r="-17000"/>
            </a:stretch>
          </a:blipFill>
          <a:ln>
            <a:solidFill>
              <a:schemeClr val="accent1"/>
            </a:solidFill>
          </a:ln>
        </p:spPr>
        <p:style>
          <a:lnRef idx="2">
            <a:schemeClr val="accent2">
              <a:shade val="80000"/>
              <a:hueOff val="-35872"/>
              <a:satOff val="-4024"/>
              <a:lumOff val="25680"/>
              <a:alphaOff val="0"/>
            </a:schemeClr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6" name="Hexágono 15">
            <a:extLst>
              <a:ext uri="{FF2B5EF4-FFF2-40B4-BE49-F238E27FC236}">
                <a16:creationId xmlns:a16="http://schemas.microsoft.com/office/drawing/2014/main" id="{BB11264A-EB0E-5598-F97A-67DB7235B7C9}"/>
              </a:ext>
            </a:extLst>
          </p:cNvPr>
          <p:cNvSpPr/>
          <p:nvPr/>
        </p:nvSpPr>
        <p:spPr>
          <a:xfrm>
            <a:off x="5327411" y="28227"/>
            <a:ext cx="3865841" cy="3106762"/>
          </a:xfrm>
          <a:prstGeom prst="hexagon">
            <a:avLst>
              <a:gd name="adj" fmla="val 25000"/>
              <a:gd name="vf" fmla="val 115470"/>
            </a:avLst>
          </a:prstGeom>
          <a:blipFill>
            <a:blip r:embed="rId6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17000" r="-17000"/>
            </a:stretch>
          </a:blipFill>
          <a:ln>
            <a:solidFill>
              <a:schemeClr val="accent1"/>
            </a:solidFill>
          </a:ln>
        </p:spPr>
        <p:style>
          <a:lnRef idx="2">
            <a:schemeClr val="accent2">
              <a:shade val="80000"/>
              <a:hueOff val="-26904"/>
              <a:satOff val="-3018"/>
              <a:lumOff val="19260"/>
              <a:alphaOff val="0"/>
            </a:schemeClr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7" name="AutoShape 2" descr="Ilustración de Mayo 28 28 De Mayo Calendario Fecha Diseño y más Vectores  Libres de Derechos de 2018 - iStoc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8" name="7 CuadroTexto"/>
          <p:cNvSpPr txBox="1"/>
          <p:nvPr/>
        </p:nvSpPr>
        <p:spPr>
          <a:xfrm>
            <a:off x="1043608" y="5905502"/>
            <a:ext cx="18722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>
                <a:ln>
                  <a:solidFill>
                    <a:schemeClr val="accent1">
                      <a:lumMod val="75000"/>
                    </a:schemeClr>
                  </a:solidFill>
                </a:ln>
              </a:rPr>
              <a:t>Viernes, 27 de mayo de 2022 </a:t>
            </a:r>
            <a:endParaRPr lang="es-CO" sz="1600" dirty="0">
              <a:ln>
                <a:solidFill>
                  <a:schemeClr val="accent1">
                    <a:lumMod val="75000"/>
                  </a:schemeClr>
                </a:solidFill>
              </a:ln>
            </a:endParaRPr>
          </a:p>
        </p:txBody>
      </p:sp>
      <p:pic>
        <p:nvPicPr>
          <p:cNvPr id="1029" name="Picture 5" descr="Vector Icono De Reloj, Clipart De Reloj, Reloj Los Iconos, Reloj PNG y  Vector para Descargar Gratis | Pngtree"/>
          <p:cNvPicPr>
            <a:picLocks noChangeAspect="1" noChangeArrowheads="1"/>
          </p:cNvPicPr>
          <p:nvPr/>
        </p:nvPicPr>
        <p:blipFill>
          <a:blip r:embed="rId7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1613" y="5874724"/>
            <a:ext cx="646331" cy="646331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10 CuadroTexto"/>
          <p:cNvSpPr txBox="1"/>
          <p:nvPr/>
        </p:nvSpPr>
        <p:spPr>
          <a:xfrm>
            <a:off x="4019327" y="5918037"/>
            <a:ext cx="134476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ln>
                  <a:solidFill>
                    <a:schemeClr val="accent1">
                      <a:lumMod val="75000"/>
                    </a:schemeClr>
                  </a:solidFill>
                </a:ln>
              </a:rPr>
              <a:t>2:00 pm </a:t>
            </a:r>
          </a:p>
          <a:p>
            <a:r>
              <a:rPr lang="es-ES" sz="1600" dirty="0">
                <a:ln>
                  <a:solidFill>
                    <a:schemeClr val="accent1">
                      <a:lumMod val="75000"/>
                    </a:schemeClr>
                  </a:solidFill>
                </a:ln>
              </a:rPr>
              <a:t>5:00 pm</a:t>
            </a:r>
            <a:endParaRPr lang="es-CO" sz="1600" dirty="0">
              <a:ln>
                <a:solidFill>
                  <a:schemeClr val="accent1">
                    <a:lumMod val="75000"/>
                  </a:schemeClr>
                </a:solidFill>
              </a:ln>
            </a:endParaRPr>
          </a:p>
        </p:txBody>
      </p:sp>
      <p:sp>
        <p:nvSpPr>
          <p:cNvPr id="9" name="AutoShape 7" descr="El relanzamiento de Google Meet: ¿contrario a las leyes antimonopolio? »  Enrique Dan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14" name="13 CuadroTexto"/>
          <p:cNvSpPr txBox="1"/>
          <p:nvPr/>
        </p:nvSpPr>
        <p:spPr>
          <a:xfrm>
            <a:off x="5724128" y="5951021"/>
            <a:ext cx="30047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600" dirty="0">
                <a:ln>
                  <a:solidFill>
                    <a:schemeClr val="accent1">
                      <a:lumMod val="75000"/>
                    </a:schemeClr>
                  </a:solidFill>
                </a:ln>
              </a:rPr>
              <a:t>Lugar: </a:t>
            </a:r>
            <a:r>
              <a:rPr lang="es-CO" dirty="0">
                <a:ln>
                  <a:solidFill>
                    <a:schemeClr val="accent1">
                      <a:lumMod val="75000"/>
                    </a:schemeClr>
                  </a:solidFill>
                </a:ln>
              </a:rPr>
              <a:t>Sede 2 Centro de Salud Sampués ESE.</a:t>
            </a:r>
            <a:r>
              <a:rPr lang="es-CO" b="1" dirty="0">
                <a:ln>
                  <a:solidFill>
                    <a:schemeClr val="accent1">
                      <a:lumMod val="75000"/>
                    </a:schemeClr>
                  </a:solidFill>
                </a:ln>
              </a:rPr>
              <a:t> </a:t>
            </a:r>
            <a:endParaRPr lang="es-CO" sz="1600" dirty="0">
              <a:ln>
                <a:solidFill>
                  <a:schemeClr val="accent1">
                    <a:lumMod val="75000"/>
                  </a:schemeClr>
                </a:solidFill>
              </a:ln>
            </a:endParaRPr>
          </a:p>
        </p:txBody>
      </p:sp>
      <p:sp>
        <p:nvSpPr>
          <p:cNvPr id="18" name="Hexágono 17">
            <a:extLst>
              <a:ext uri="{FF2B5EF4-FFF2-40B4-BE49-F238E27FC236}">
                <a16:creationId xmlns:a16="http://schemas.microsoft.com/office/drawing/2014/main" id="{1792A726-D62D-EBA2-7EB9-EF9450976EAC}"/>
              </a:ext>
            </a:extLst>
          </p:cNvPr>
          <p:cNvSpPr/>
          <p:nvPr/>
        </p:nvSpPr>
        <p:spPr>
          <a:xfrm>
            <a:off x="3347864" y="2564904"/>
            <a:ext cx="2376264" cy="1944216"/>
          </a:xfrm>
          <a:prstGeom prst="hexagon">
            <a:avLst>
              <a:gd name="adj" fmla="val 25000"/>
              <a:gd name="vf" fmla="val 115470"/>
            </a:avLst>
          </a:prstGeom>
          <a:blipFill>
            <a:blip r:embed="rId8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17000" b="-17000"/>
            </a:stretch>
          </a:blipFill>
          <a:ln>
            <a:solidFill>
              <a:schemeClr val="accent1"/>
            </a:solidFill>
          </a:ln>
        </p:spPr>
        <p:style>
          <a:lnRef idx="2">
            <a:schemeClr val="accent2">
              <a:shade val="80000"/>
              <a:hueOff val="-8968"/>
              <a:satOff val="-1006"/>
              <a:lumOff val="6420"/>
              <a:alphaOff val="0"/>
            </a:schemeClr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pic>
        <p:nvPicPr>
          <p:cNvPr id="21" name="Imagen 20">
            <a:extLst>
              <a:ext uri="{FF2B5EF4-FFF2-40B4-BE49-F238E27FC236}">
                <a16:creationId xmlns:a16="http://schemas.microsoft.com/office/drawing/2014/main" id="{34A3EA87-8FE7-914A-94ED-F607DFDE6166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5" y="141875"/>
            <a:ext cx="1862275" cy="101411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 descr="Icono Calendario Página Día Plantilla Fecha Calendario 27 Ilustración del  Vector - Ilustración de abril, octubre: 203851595">
            <a:extLst>
              <a:ext uri="{FF2B5EF4-FFF2-40B4-BE49-F238E27FC236}">
                <a16:creationId xmlns:a16="http://schemas.microsoft.com/office/drawing/2014/main" id="{C3EBCB2E-B462-BD1F-AAC3-AE56DCF3CA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079" y="5856931"/>
            <a:ext cx="743471" cy="743471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cono De Marcador Flat Multi Color PNG , Iconos De Colores, Iconos De  Marcador, Marcador PNG y Vector para Descargar Gratis | Pngtree">
            <a:extLst>
              <a:ext uri="{FF2B5EF4-FFF2-40B4-BE49-F238E27FC236}">
                <a16:creationId xmlns:a16="http://schemas.microsoft.com/office/drawing/2014/main" id="{F903F1E5-4838-4596-FDE4-62459CB390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3937" y="5902649"/>
            <a:ext cx="646331" cy="646331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02215" y="2270893"/>
            <a:ext cx="7772400" cy="2238227"/>
          </a:xfrm>
        </p:spPr>
        <p:txBody>
          <a:bodyPr>
            <a:normAutofit/>
          </a:bodyPr>
          <a:lstStyle/>
          <a:p>
            <a:r>
              <a:rPr lang="es-CO" sz="4200" b="1" dirty="0">
                <a:solidFill>
                  <a:schemeClr val="accent1"/>
                </a:solidFill>
                <a:latin typeface="Chalkboard" panose="03050602040202020205" pitchFamily="66" charset="77"/>
              </a:rPr>
              <a:t>Audiencia Pública De Rendición De Cuentas 2021</a:t>
            </a:r>
          </a:p>
        </p:txBody>
      </p:sp>
    </p:spTree>
    <p:extLst>
      <p:ext uri="{BB962C8B-B14F-4D97-AF65-F5344CB8AC3E}">
        <p14:creationId xmlns:p14="http://schemas.microsoft.com/office/powerpoint/2010/main" val="467340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28</Words>
  <Application>Microsoft Macintosh PowerPoint</Application>
  <PresentationFormat>Presentación en pantalla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Chalkboard</vt:lpstr>
      <vt:lpstr>Tema de Office</vt:lpstr>
      <vt:lpstr>Audiencia Pública De Rendición De Cuentas 2021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Microsoft Office User</cp:lastModifiedBy>
  <cp:revision>8</cp:revision>
  <dcterms:created xsi:type="dcterms:W3CDTF">2021-04-26T22:20:12Z</dcterms:created>
  <dcterms:modified xsi:type="dcterms:W3CDTF">2022-05-16T15:55:12Z</dcterms:modified>
</cp:coreProperties>
</file>